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Metacore LLC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DoD-Oriented Technology Overview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Mission Fit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Mission-relevant autonomy and sensing architectures</a:t>
            </a:r>
          </a:p>
          <a:p>
            <a:r>
              <a:t>Secure control and release systems for critical functions</a:t>
            </a:r>
          </a:p>
          <a:p>
            <a:r>
              <a:t>Local resilience in infrastructure-limited environments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Technology Relevance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Distributed counter-drone system concepts</a:t>
            </a:r>
          </a:p>
          <a:p>
            <a:r>
              <a:t>Edge-based sensor fusion and tactical situational awareness</a:t>
            </a:r>
          </a:p>
          <a:p>
            <a:r>
              <a:t>Fail-safe activation and embedded trust architectures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Engagement Pathways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SBIR/STTR and prototyping pathways</a:t>
            </a:r>
          </a:p>
          <a:p>
            <a:r>
              <a:t>Defense innovation initiatives and transition-oriented pilots</a:t>
            </a:r>
          </a:p>
          <a:p>
            <a:r>
              <a:t>Sponsored R&amp;D and co-development with primes or labs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