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Metacore LLC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NATO / EU Grant-Oriented Technology Overview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Program Fit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Dual-use deep-tech R&amp;D with defense and infrastructure relevance</a:t>
            </a:r>
          </a:p>
          <a:p>
            <a:r>
              <a:t>Program-ready narrative for collaborative grant structures</a:t>
            </a:r>
          </a:p>
          <a:p>
            <a:r>
              <a:t>Cross-domain applications spanning mobility, energy, and security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Technology Relevance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Distributed sensing and situational awareness systems</a:t>
            </a:r>
          </a:p>
          <a:p>
            <a:r>
              <a:t>Transparent display and embedded optical interface technologies</a:t>
            </a:r>
          </a:p>
          <a:p>
            <a:r>
              <a:t>Secure infrastructure and decentralized energy architectures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Engagement Pathways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Consortium-based technical work packages</a:t>
            </a:r>
          </a:p>
          <a:p>
            <a:r>
              <a:t>Grant-backed R&amp;D and demonstrator programs</a:t>
            </a:r>
          </a:p>
          <a:p>
            <a:r>
              <a:t>Industrial and academic collaboration pathways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