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Metacore LLC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Advanced Systems Research &amp; Development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Company Positioning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Independent deep-tech R&amp;D company</a:t>
            </a:r>
          </a:p>
          <a:p>
            <a:r>
              <a:t>Research-lab-first positioning with defense relevance</a:t>
            </a:r>
          </a:p>
          <a:p>
            <a:r>
              <a:t>Audience: investors, government programs, grant agencies, industrial partners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Technology Platforms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Autonomous systems</a:t>
            </a:r>
          </a:p>
          <a:p>
            <a:r>
              <a:t>Photonic interfaces</a:t>
            </a:r>
          </a:p>
          <a:p>
            <a:r>
              <a:t>Secure embedded infrastructure</a:t>
            </a:r>
          </a:p>
          <a:p>
            <a:r>
              <a:t>Decentralized energy systems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Featured Research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Distributed counter-drone systems</a:t>
            </a:r>
          </a:p>
          <a:p>
            <a:r>
              <a:t>Transparent photonic display technology</a:t>
            </a:r>
          </a:p>
          <a:p>
            <a:r>
              <a:t>Secure activation systems</a:t>
            </a:r>
          </a:p>
          <a:p>
            <a:r>
              <a:t>Physical energy tokenization infrastructure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Defense &amp; security</a:t>
            </a:r>
          </a:p>
          <a:p>
            <a:r>
              <a:t>Transportation &amp; mobility</a:t>
            </a:r>
          </a:p>
          <a:p>
            <a:r>
              <a:t>Critical infrastructure</a:t>
            </a:r>
          </a:p>
          <a:p>
            <a:r>
              <a:t>Advanced industrial platforms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Collaboration Pathways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Sponsored R&amp;D and feasibility studies</a:t>
            </a:r>
          </a:p>
          <a:p>
            <a:r>
              <a:t>Government and defense innovation initiatives</a:t>
            </a:r>
          </a:p>
          <a:p>
            <a:r>
              <a:t>Grant-funded technical programs</a:t>
            </a:r>
          </a:p>
          <a:p>
            <a:r>
              <a:t>Industrial co-development and licensing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